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57" r:id="rId9"/>
    <p:sldId id="258" r:id="rId10"/>
    <p:sldId id="259" r:id="rId11"/>
    <p:sldId id="260" r:id="rId12"/>
    <p:sldId id="262" r:id="rId13"/>
    <p:sldId id="261" r:id="rId14"/>
    <p:sldId id="263" r:id="rId15"/>
    <p:sldId id="264" r:id="rId16"/>
    <p:sldId id="265" r:id="rId17"/>
    <p:sldId id="266" r:id="rId18"/>
    <p:sldId id="267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1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84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2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5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89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82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74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96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7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9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8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6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1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4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7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6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AA0BD61-CB1E-40C1-AF13-A60C912ADCEA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ACB05FA-3E9A-4B7C-8C8A-1C794F696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0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&amp; RBMs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Simplified | </a:t>
            </a:r>
            <a:r>
              <a:rPr lang="en-US" dirty="0" err="1"/>
              <a:t>ARtists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7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pic>
        <p:nvPicPr>
          <p:cNvPr id="2050" name="Picture 2" descr="Image result for chris ev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212" y="2460513"/>
            <a:ext cx="2652020" cy="40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2222" y="3966693"/>
            <a:ext cx="836612" cy="512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pic>
        <p:nvPicPr>
          <p:cNvPr id="4098" name="Picture 2" descr="Image result for restricted boltzmann machi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0" r="26798"/>
          <a:stretch/>
        </p:blipFill>
        <p:spPr bwMode="auto">
          <a:xfrm>
            <a:off x="1154953" y="2833353"/>
            <a:ext cx="7275533" cy="314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6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look like?</a:t>
            </a:r>
          </a:p>
        </p:txBody>
      </p:sp>
      <p:pic>
        <p:nvPicPr>
          <p:cNvPr id="5122" name="Picture 2" descr="Image result for restricted boltzmann mach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32" y="2381629"/>
            <a:ext cx="5008853" cy="43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9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do?</a:t>
            </a:r>
          </a:p>
        </p:txBody>
      </p:sp>
      <p:pic>
        <p:nvPicPr>
          <p:cNvPr id="3074" name="Picture 2" descr="Image result for restricted boltzmann machines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03" y="2659219"/>
            <a:ext cx="105156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2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their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176" t="27219" r="41479" b="21864"/>
          <a:stretch/>
        </p:blipFill>
        <p:spPr>
          <a:xfrm>
            <a:off x="4121239" y="2357096"/>
            <a:ext cx="3670480" cy="4500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817" t="33983" r="27641" b="18670"/>
          <a:stretch/>
        </p:blipFill>
        <p:spPr>
          <a:xfrm>
            <a:off x="3116687" y="2419084"/>
            <a:ext cx="5679584" cy="4376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7817" t="36801" r="29437" b="19610"/>
          <a:stretch/>
        </p:blipFill>
        <p:spPr>
          <a:xfrm>
            <a:off x="2981459" y="2343078"/>
            <a:ext cx="5950039" cy="44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451" t="31252" r="23310" b="24771"/>
          <a:stretch/>
        </p:blipFill>
        <p:spPr>
          <a:xfrm>
            <a:off x="2653048" y="2382591"/>
            <a:ext cx="6697014" cy="43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6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Questions from 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 – What operations should I do to convert an input into output?</a:t>
            </a:r>
          </a:p>
          <a:p>
            <a:endParaRPr lang="en-US" dirty="0"/>
          </a:p>
          <a:p>
            <a:r>
              <a:rPr lang="en-US" dirty="0"/>
              <a:t>RBM – Forward - Given these pixels, should my weights send a stronger signal to the elephant node or the dog node?</a:t>
            </a:r>
          </a:p>
          <a:p>
            <a:r>
              <a:rPr lang="en-US" dirty="0"/>
              <a:t>RBM – Backward - Given an elephant, which distribution of pixels should I expect?</a:t>
            </a:r>
          </a:p>
        </p:txBody>
      </p:sp>
      <p:pic>
        <p:nvPicPr>
          <p:cNvPr id="6150" name="Picture 6" descr="Image result for eleph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55" y="4626199"/>
            <a:ext cx="1839004" cy="223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do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3"/>
          <a:stretch/>
        </p:blipFill>
        <p:spPr bwMode="auto">
          <a:xfrm>
            <a:off x="7144205" y="5421086"/>
            <a:ext cx="1313522" cy="13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95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RBMs</a:t>
            </a:r>
          </a:p>
        </p:txBody>
      </p:sp>
      <p:pic>
        <p:nvPicPr>
          <p:cNvPr id="7170" name="Picture 2" descr="Image result for stacked r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49" y="2330121"/>
            <a:ext cx="5411605" cy="446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02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DBN</a:t>
            </a:r>
          </a:p>
        </p:txBody>
      </p:sp>
      <p:pic>
        <p:nvPicPr>
          <p:cNvPr id="8194" name="Picture 2" descr="Image result for stacked rb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2"/>
          <a:stretch/>
        </p:blipFill>
        <p:spPr bwMode="auto">
          <a:xfrm>
            <a:off x="2649020" y="2422110"/>
            <a:ext cx="5773277" cy="443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8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143" t="33007" r="11905" b="20197"/>
          <a:stretch/>
        </p:blipFill>
        <p:spPr>
          <a:xfrm>
            <a:off x="1154953" y="2351315"/>
            <a:ext cx="9687218" cy="418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9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Learning</a:t>
            </a:r>
          </a:p>
          <a:p>
            <a:r>
              <a:rPr lang="en-US" dirty="0"/>
              <a:t>They encode input, usually by compressing large vectors into smaller vectors that capture their most significant features</a:t>
            </a:r>
          </a:p>
          <a:p>
            <a:r>
              <a:rPr lang="en-US" dirty="0"/>
              <a:t>They are useful for data compression (dimensionality reduction) as well as data reconstruction for unsupervised learning.</a:t>
            </a:r>
          </a:p>
          <a:p>
            <a:r>
              <a:rPr lang="en-US" dirty="0"/>
              <a:t>Generative Algorithm vs Discriminative Algorithm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1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571" t="38513" r="13571" b="29513"/>
          <a:stretch/>
        </p:blipFill>
        <p:spPr>
          <a:xfrm>
            <a:off x="800252" y="2627085"/>
            <a:ext cx="10370699" cy="32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2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762" t="38513" r="39523" b="33749"/>
          <a:stretch/>
        </p:blipFill>
        <p:spPr>
          <a:xfrm>
            <a:off x="609598" y="2598057"/>
            <a:ext cx="11374993" cy="34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7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500" t="40842" r="46309" b="31208"/>
          <a:stretch/>
        </p:blipFill>
        <p:spPr>
          <a:xfrm>
            <a:off x="1154953" y="2365828"/>
            <a:ext cx="10050076" cy="43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91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143" t="31526" r="41786" b="43489"/>
          <a:stretch/>
        </p:blipFill>
        <p:spPr>
          <a:xfrm>
            <a:off x="304798" y="2438400"/>
            <a:ext cx="11466287" cy="349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7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144" t="33008" r="36546" b="36077"/>
          <a:stretch/>
        </p:blipFill>
        <p:spPr>
          <a:xfrm>
            <a:off x="188685" y="2409372"/>
            <a:ext cx="11943668" cy="36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37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– on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en-US" dirty="0" err="1"/>
              <a:t>url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44" y="2436585"/>
            <a:ext cx="7344229" cy="413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13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Netflix Recommend Movies?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53" t="23479" r="35714" b="20197"/>
          <a:stretch/>
        </p:blipFill>
        <p:spPr>
          <a:xfrm>
            <a:off x="1500687" y="2380344"/>
            <a:ext cx="8069943" cy="42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19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Netflix Recommend Movies?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643" t="30890" r="64286" b="30361"/>
          <a:stretch/>
        </p:blipFill>
        <p:spPr>
          <a:xfrm>
            <a:off x="2685141" y="2380344"/>
            <a:ext cx="6357259" cy="4457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14" t="32584" r="59524" b="30573"/>
          <a:stretch/>
        </p:blipFill>
        <p:spPr>
          <a:xfrm>
            <a:off x="2100940" y="2353263"/>
            <a:ext cx="7525659" cy="44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2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Netflix Recommend Movies?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43" t="30890" r="64286" b="30361"/>
          <a:stretch/>
        </p:blipFill>
        <p:spPr>
          <a:xfrm>
            <a:off x="2685141" y="2380344"/>
            <a:ext cx="6357259" cy="4457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00" t="31949" r="65357" b="21256"/>
          <a:stretch/>
        </p:blipFill>
        <p:spPr>
          <a:xfrm>
            <a:off x="2685141" y="2354740"/>
            <a:ext cx="6037945" cy="44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9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Netflix Recommend Movies?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43" t="30890" r="64286" b="30361"/>
          <a:stretch/>
        </p:blipFill>
        <p:spPr>
          <a:xfrm>
            <a:off x="2685141" y="2380344"/>
            <a:ext cx="6357259" cy="4457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762" t="31737" r="59881" b="30149"/>
          <a:stretch/>
        </p:blipFill>
        <p:spPr>
          <a:xfrm>
            <a:off x="2191656" y="2706035"/>
            <a:ext cx="6850744" cy="41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500" t="56511" r="10238" b="15962"/>
          <a:stretch/>
        </p:blipFill>
        <p:spPr>
          <a:xfrm>
            <a:off x="1154953" y="2728684"/>
            <a:ext cx="10243852" cy="30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10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Netflix Recommend Movies?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19" t="28984" r="35119" b="30149"/>
          <a:stretch/>
        </p:blipFill>
        <p:spPr>
          <a:xfrm>
            <a:off x="1154952" y="2409372"/>
            <a:ext cx="9475797" cy="36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37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Netflix Recommend Movies?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357" t="31526" r="39286" b="21256"/>
          <a:stretch/>
        </p:blipFill>
        <p:spPr>
          <a:xfrm>
            <a:off x="1509485" y="2423886"/>
            <a:ext cx="8577944" cy="4113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452" t="42748" r="34644" b="38195"/>
          <a:stretch/>
        </p:blipFill>
        <p:spPr>
          <a:xfrm>
            <a:off x="6342742" y="3537319"/>
            <a:ext cx="5094515" cy="20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Netflix Recommend Movies?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38" t="30467" r="36905" b="29090"/>
          <a:stretch/>
        </p:blipFill>
        <p:spPr>
          <a:xfrm>
            <a:off x="1007202" y="2627086"/>
            <a:ext cx="9056914" cy="35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16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Netflix Recommend Movies?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76" t="30467" r="38571" b="29302"/>
          <a:stretch/>
        </p:blipFill>
        <p:spPr>
          <a:xfrm>
            <a:off x="1154953" y="2467429"/>
            <a:ext cx="9379337" cy="37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23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determine ratings?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6" t="22209" r="35833" b="30996"/>
          <a:stretch/>
        </p:blipFill>
        <p:spPr>
          <a:xfrm>
            <a:off x="1662953" y="2510972"/>
            <a:ext cx="8946990" cy="40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00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can have many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05" t="22844" r="36786" b="18715"/>
          <a:stretch/>
        </p:blipFill>
        <p:spPr>
          <a:xfrm>
            <a:off x="2307771" y="2452914"/>
            <a:ext cx="7170057" cy="40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87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Calculations?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72" t="22844" r="57381" b="19138"/>
          <a:stretch/>
        </p:blipFill>
        <p:spPr>
          <a:xfrm>
            <a:off x="3155316" y="2670630"/>
            <a:ext cx="4760685" cy="397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85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Calculations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15" t="30467" r="42857" b="19562"/>
          <a:stretch/>
        </p:blipFill>
        <p:spPr>
          <a:xfrm>
            <a:off x="1899830" y="2627086"/>
            <a:ext cx="7621541" cy="39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29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Calculations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10" t="29832" r="42024" b="19350"/>
          <a:stretch/>
        </p:blipFill>
        <p:spPr>
          <a:xfrm>
            <a:off x="2583543" y="2772228"/>
            <a:ext cx="6604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4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Calculations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47" t="30042" r="42262" b="19139"/>
          <a:stretch/>
        </p:blipFill>
        <p:spPr>
          <a:xfrm>
            <a:off x="2262687" y="3033487"/>
            <a:ext cx="6545943" cy="34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6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Seriously?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666" t="10563" r="10595" b="6011"/>
          <a:stretch/>
        </p:blipFill>
        <p:spPr>
          <a:xfrm>
            <a:off x="3802743" y="2331935"/>
            <a:ext cx="4876800" cy="43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4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Calculations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39" t="21574" r="35356" b="21256"/>
          <a:stretch/>
        </p:blipFill>
        <p:spPr>
          <a:xfrm>
            <a:off x="1426503" y="2365829"/>
            <a:ext cx="821831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56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Calculations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39" t="23479" r="35356" b="21891"/>
          <a:stretch/>
        </p:blipFill>
        <p:spPr>
          <a:xfrm>
            <a:off x="2368938" y="2685143"/>
            <a:ext cx="7547428" cy="37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88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Calculations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215" t="19879" r="43571" b="19985"/>
          <a:stretch/>
        </p:blipFill>
        <p:spPr>
          <a:xfrm>
            <a:off x="3135086" y="2438400"/>
            <a:ext cx="5878285" cy="4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68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Calculations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858" t="20515" r="43214" b="19350"/>
          <a:stretch/>
        </p:blipFill>
        <p:spPr>
          <a:xfrm>
            <a:off x="2786742" y="2380343"/>
            <a:ext cx="5965371" cy="4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63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Factorization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62" t="20515" r="37381" b="19350"/>
          <a:stretch/>
        </p:blipFill>
        <p:spPr>
          <a:xfrm>
            <a:off x="1987280" y="2438401"/>
            <a:ext cx="756311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79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Factorization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071" t="19668" r="37619" b="19561"/>
          <a:stretch/>
        </p:blipFill>
        <p:spPr>
          <a:xfrm>
            <a:off x="2481942" y="2569030"/>
            <a:ext cx="686525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49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Factorization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71" t="20303" r="37738" b="19561"/>
          <a:stretch/>
        </p:blipFill>
        <p:spPr>
          <a:xfrm>
            <a:off x="2510972" y="2540000"/>
            <a:ext cx="6850742" cy="41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93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Factorization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76" t="32372" r="34286" b="27608"/>
          <a:stretch/>
        </p:blipFill>
        <p:spPr>
          <a:xfrm>
            <a:off x="754742" y="2481943"/>
            <a:ext cx="10522473" cy="3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20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right factorization values?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29" t="19879" r="34762" b="26337"/>
          <a:stretch/>
        </p:blipFill>
        <p:spPr>
          <a:xfrm>
            <a:off x="2322285" y="2772229"/>
            <a:ext cx="7170058" cy="36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5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right factorization values?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15" t="19032" r="34523" b="26550"/>
          <a:stretch/>
        </p:blipFill>
        <p:spPr>
          <a:xfrm>
            <a:off x="2293258" y="2554514"/>
            <a:ext cx="7286171" cy="37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  <p:pic>
        <p:nvPicPr>
          <p:cNvPr id="9218" name="Picture 2" descr="Image result for GAN text to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3" y="2583541"/>
            <a:ext cx="9629161" cy="361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060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right factorization?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47" t="19879" r="34762" b="26337"/>
          <a:stretch/>
        </p:blipFill>
        <p:spPr>
          <a:xfrm>
            <a:off x="2760823" y="2612572"/>
            <a:ext cx="7155543" cy="36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2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right factorization values?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19" t="24326" r="35119" b="23374"/>
          <a:stretch/>
        </p:blipFill>
        <p:spPr>
          <a:xfrm>
            <a:off x="1154953" y="2491532"/>
            <a:ext cx="9245600" cy="436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62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right factorization values?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" t="24539" r="34881" b="23161"/>
          <a:stretch/>
        </p:blipFill>
        <p:spPr>
          <a:xfrm>
            <a:off x="1206254" y="2481943"/>
            <a:ext cx="8710112" cy="409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287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right factorization values?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953" t="19032" r="34286" b="24856"/>
          <a:stretch/>
        </p:blipFill>
        <p:spPr>
          <a:xfrm>
            <a:off x="2322286" y="2569028"/>
            <a:ext cx="7286172" cy="38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16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right factorization values?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43" t="18609" r="34524" b="21891"/>
          <a:stretch/>
        </p:blipFill>
        <p:spPr>
          <a:xfrm>
            <a:off x="2194766" y="2779486"/>
            <a:ext cx="7721600" cy="40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8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Ratings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76" t="20515" r="56309" b="19985"/>
          <a:stretch/>
        </p:blipFill>
        <p:spPr>
          <a:xfrm>
            <a:off x="3236685" y="2540000"/>
            <a:ext cx="4963886" cy="4078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76" t="20303" r="56190" b="19773"/>
          <a:stretch/>
        </p:blipFill>
        <p:spPr>
          <a:xfrm>
            <a:off x="2937601" y="2351314"/>
            <a:ext cx="5364569" cy="4426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58" t="21150" r="42380" b="19985"/>
          <a:stretch/>
        </p:blipFill>
        <p:spPr>
          <a:xfrm>
            <a:off x="1857828" y="2381039"/>
            <a:ext cx="7431315" cy="44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4400" dirty="0">
              <a:solidFill>
                <a:srgbClr val="FF0000"/>
              </a:solidFill>
            </a:endParaRPr>
          </a:p>
          <a:p>
            <a:pPr algn="ctr"/>
            <a:endParaRPr lang="en-US" sz="4400" dirty="0">
              <a:solidFill>
                <a:srgbClr val="FF0000"/>
              </a:solidFill>
            </a:endParaRPr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Thank you!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44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And?</a:t>
            </a:r>
          </a:p>
        </p:txBody>
      </p:sp>
      <p:pic>
        <p:nvPicPr>
          <p:cNvPr id="10242" name="Picture 2" descr="Image result for predict next video frame using G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1" y="2892198"/>
            <a:ext cx="10095699" cy="2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72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And?</a:t>
            </a:r>
          </a:p>
        </p:txBody>
      </p:sp>
      <p:pic>
        <p:nvPicPr>
          <p:cNvPr id="11266" name="Picture 2" descr="Image result for generate next video frame using G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7"/>
          <a:stretch/>
        </p:blipFill>
        <p:spPr bwMode="auto">
          <a:xfrm>
            <a:off x="3170284" y="2302903"/>
            <a:ext cx="4972230" cy="455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41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Restricted Boltzmann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Invented by </a:t>
            </a:r>
            <a:r>
              <a:rPr lang="en-US" dirty="0" err="1"/>
              <a:t>Geoffery</a:t>
            </a:r>
            <a:r>
              <a:rPr lang="en-US" dirty="0"/>
              <a:t> Hinton – University of Montreal</a:t>
            </a:r>
          </a:p>
          <a:p>
            <a:r>
              <a:rPr lang="en-US" dirty="0"/>
              <a:t>Algorithm for Feature Learning</a:t>
            </a:r>
          </a:p>
          <a:p>
            <a:r>
              <a:rPr lang="en-US" dirty="0"/>
              <a:t>Music, Text, Classification</a:t>
            </a:r>
          </a:p>
          <a:p>
            <a:r>
              <a:rPr lang="en-US" dirty="0"/>
              <a:t>Latent Features Only</a:t>
            </a:r>
          </a:p>
        </p:txBody>
      </p:sp>
    </p:spTree>
    <p:extLst>
      <p:ext uri="{BB962C8B-B14F-4D97-AF65-F5344CB8AC3E}">
        <p14:creationId xmlns:p14="http://schemas.microsoft.com/office/powerpoint/2010/main" val="2052441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pic>
        <p:nvPicPr>
          <p:cNvPr id="1028" name="Picture 4" descr="Image result for images missing pix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"/>
          <a:stretch/>
        </p:blipFill>
        <p:spPr bwMode="auto">
          <a:xfrm>
            <a:off x="1707128" y="2419170"/>
            <a:ext cx="7657061" cy="443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91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280</TotalTime>
  <Words>321</Words>
  <Application>Microsoft Office PowerPoint</Application>
  <PresentationFormat>Widescreen</PresentationFormat>
  <Paragraphs>72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Century Gothic</vt:lpstr>
      <vt:lpstr>Wingdings 3</vt:lpstr>
      <vt:lpstr>Ion Boardroom</vt:lpstr>
      <vt:lpstr>Autoencoders &amp; RBMs</vt:lpstr>
      <vt:lpstr>Autoencoders</vt:lpstr>
      <vt:lpstr>What?</vt:lpstr>
      <vt:lpstr>Seriously?</vt:lpstr>
      <vt:lpstr>What else?</vt:lpstr>
      <vt:lpstr>And?</vt:lpstr>
      <vt:lpstr>And?</vt:lpstr>
      <vt:lpstr>Restricted Boltzmann Machine</vt:lpstr>
      <vt:lpstr>Scenarios</vt:lpstr>
      <vt:lpstr>Scenarios</vt:lpstr>
      <vt:lpstr>Scenarios</vt:lpstr>
      <vt:lpstr>What do they look like?</vt:lpstr>
      <vt:lpstr>What do they do?</vt:lpstr>
      <vt:lpstr>Understanding their operations</vt:lpstr>
      <vt:lpstr>Reconstruction</vt:lpstr>
      <vt:lpstr>Different Questions from NN</vt:lpstr>
      <vt:lpstr>Stacked RBMs</vt:lpstr>
      <vt:lpstr>DBN</vt:lpstr>
      <vt:lpstr>Object Detection</vt:lpstr>
      <vt:lpstr>Technically</vt:lpstr>
      <vt:lpstr>Technically</vt:lpstr>
      <vt:lpstr>Technically</vt:lpstr>
      <vt:lpstr>Technically</vt:lpstr>
      <vt:lpstr>Technically</vt:lpstr>
      <vt:lpstr>Sample – on youtube url</vt:lpstr>
      <vt:lpstr>How does Netflix Recommend Movies?</vt:lpstr>
      <vt:lpstr>How does Netflix Recommend Movies?</vt:lpstr>
      <vt:lpstr>How does Netflix Recommend Movies?</vt:lpstr>
      <vt:lpstr>How does Netflix Recommend Movies?</vt:lpstr>
      <vt:lpstr>How does Netflix Recommend Movies?</vt:lpstr>
      <vt:lpstr>How does Netflix Recommend Movies?</vt:lpstr>
      <vt:lpstr>How does Netflix Recommend Movies?</vt:lpstr>
      <vt:lpstr>How does Netflix Recommend Movies?</vt:lpstr>
      <vt:lpstr>How to determine ratings?</vt:lpstr>
      <vt:lpstr>Movie can have many features</vt:lpstr>
      <vt:lpstr>Ratings Calculations?</vt:lpstr>
      <vt:lpstr>Ratings Calculations</vt:lpstr>
      <vt:lpstr>Ratings Calculations</vt:lpstr>
      <vt:lpstr>Ratings Calculations</vt:lpstr>
      <vt:lpstr>Ratings Calculations</vt:lpstr>
      <vt:lpstr>Ratings Calculations</vt:lpstr>
      <vt:lpstr>Ratings Calculations</vt:lpstr>
      <vt:lpstr>Ratings Calculations</vt:lpstr>
      <vt:lpstr>Matrix Factorization</vt:lpstr>
      <vt:lpstr>Matrix Factorization</vt:lpstr>
      <vt:lpstr>Matrix Factorization</vt:lpstr>
      <vt:lpstr>Matrix Factorization</vt:lpstr>
      <vt:lpstr>How to find the right factorization values?</vt:lpstr>
      <vt:lpstr>How to find the right factorization values?</vt:lpstr>
      <vt:lpstr>How to find the right factorization?</vt:lpstr>
      <vt:lpstr>How to find the right factorization values?</vt:lpstr>
      <vt:lpstr>How to find the right factorization values?</vt:lpstr>
      <vt:lpstr>How to find the right factorization values?</vt:lpstr>
      <vt:lpstr>How to find the right factorization values?</vt:lpstr>
      <vt:lpstr>Predicting Ratings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RBMs &amp; Autoencoders</dc:title>
  <dc:creator>This Pc</dc:creator>
  <cp:lastModifiedBy>User</cp:lastModifiedBy>
  <cp:revision>48</cp:revision>
  <dcterms:created xsi:type="dcterms:W3CDTF">2018-12-15T06:14:50Z</dcterms:created>
  <dcterms:modified xsi:type="dcterms:W3CDTF">2021-08-24T00:53:00Z</dcterms:modified>
</cp:coreProperties>
</file>